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handoutMasterIdLst>
    <p:handoutMasterId r:id="rId13"/>
  </p:handoutMasterIdLst>
  <p:sldIdLst>
    <p:sldId id="289" r:id="rId5"/>
    <p:sldId id="323" r:id="rId6"/>
    <p:sldId id="288" r:id="rId7"/>
    <p:sldId id="325" r:id="rId8"/>
    <p:sldId id="324" r:id="rId9"/>
    <p:sldId id="291" r:id="rId10"/>
    <p:sldId id="316" r:id="rId11"/>
    <p:sldId id="31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21"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60066"/>
    <a:srgbClr val="FEF7DA"/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108" autoAdjust="0"/>
    <p:restoredTop sz="94671" autoAdjust="0"/>
  </p:normalViewPr>
  <p:slideViewPr>
    <p:cSldViewPr>
      <p:cViewPr varScale="1">
        <p:scale>
          <a:sx n="113" d="100"/>
          <a:sy n="113" d="100"/>
        </p:scale>
        <p:origin x="-16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C5E8A-D1CD-4A26-A702-7AA8519401D9}" type="doc">
      <dgm:prSet loTypeId="urn:microsoft.com/office/officeart/2005/8/layout/radial1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5C64FF98-8327-45EB-A809-AB60EF910EE1}">
      <dgm:prSet phldrT="[Текст]" custT="1"/>
      <dgm:spPr/>
      <dgm:t>
        <a:bodyPr/>
        <a:lstStyle/>
        <a:p>
          <a:r>
            <a:rPr lang="ru-RU" sz="2600" dirty="0" smtClean="0">
              <a:latin typeface="Arial" panose="020B0604020202020204" pitchFamily="34" charset="0"/>
              <a:cs typeface="Arial" panose="020B0604020202020204" pitchFamily="34" charset="0"/>
            </a:rPr>
            <a:t>Формы работы с родителями</a:t>
          </a:r>
          <a:endParaRPr lang="ru-RU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461D04-58CE-4506-B078-428751353792}" type="parTrans" cxnId="{95796C46-A065-4F17-B2A7-F44F56685C5D}">
      <dgm:prSet/>
      <dgm:spPr/>
      <dgm:t>
        <a:bodyPr/>
        <a:lstStyle/>
        <a:p>
          <a:endParaRPr lang="ru-RU"/>
        </a:p>
      </dgm:t>
    </dgm:pt>
    <dgm:pt modelId="{4E6039E4-8604-4ACA-A460-315A16959DF2}" type="sibTrans" cxnId="{95796C46-A065-4F17-B2A7-F44F56685C5D}">
      <dgm:prSet/>
      <dgm:spPr/>
      <dgm:t>
        <a:bodyPr/>
        <a:lstStyle/>
        <a:p>
          <a:endParaRPr lang="ru-RU"/>
        </a:p>
      </dgm:t>
    </dgm:pt>
    <dgm:pt modelId="{B40BC90D-AACA-4BA0-9AF6-D99B8EBD58BE}">
      <dgm:prSet phldrT="[Текст]" custT="1"/>
      <dgm:spPr/>
      <dgm:t>
        <a:bodyPr/>
        <a:lstStyle/>
        <a:p>
          <a:r>
            <a:rPr lang="ru-RU" sz="1400" dirty="0" smtClean="0"/>
            <a:t>Презентации</a:t>
          </a:r>
          <a:endParaRPr lang="ru-RU" sz="1400" dirty="0"/>
        </a:p>
      </dgm:t>
    </dgm:pt>
    <dgm:pt modelId="{B63CDFE0-795D-434A-9256-2466AB149F93}" type="parTrans" cxnId="{D045DAE6-7835-48BA-807F-F3C6D8260B44}">
      <dgm:prSet/>
      <dgm:spPr/>
      <dgm:t>
        <a:bodyPr/>
        <a:lstStyle/>
        <a:p>
          <a:endParaRPr lang="ru-RU"/>
        </a:p>
      </dgm:t>
    </dgm:pt>
    <dgm:pt modelId="{33A725AB-26F0-47EE-868C-D704E2721AE7}" type="sibTrans" cxnId="{D045DAE6-7835-48BA-807F-F3C6D8260B44}">
      <dgm:prSet/>
      <dgm:spPr/>
      <dgm:t>
        <a:bodyPr/>
        <a:lstStyle/>
        <a:p>
          <a:endParaRPr lang="ru-RU"/>
        </a:p>
      </dgm:t>
    </dgm:pt>
    <dgm:pt modelId="{838D740A-A51B-4646-89C8-1F0114828E1F}">
      <dgm:prSet phldrT="[Текст]" custT="1"/>
      <dgm:spPr/>
      <dgm:t>
        <a:bodyPr/>
        <a:lstStyle/>
        <a:p>
          <a:r>
            <a:rPr lang="ru-RU" sz="1400" dirty="0" smtClean="0"/>
            <a:t>Круглые столы</a:t>
          </a:r>
          <a:endParaRPr lang="ru-RU" sz="1400" dirty="0"/>
        </a:p>
      </dgm:t>
    </dgm:pt>
    <dgm:pt modelId="{319C9E55-1871-450C-B9C6-10DACFE66C8A}" type="parTrans" cxnId="{6ADFF01B-5F4F-4EB0-8D7B-0AD04B70F3F1}">
      <dgm:prSet/>
      <dgm:spPr/>
      <dgm:t>
        <a:bodyPr/>
        <a:lstStyle/>
        <a:p>
          <a:endParaRPr lang="ru-RU"/>
        </a:p>
      </dgm:t>
    </dgm:pt>
    <dgm:pt modelId="{C1BDC2D8-3C57-47F7-8F8C-AE1C40537F41}" type="sibTrans" cxnId="{6ADFF01B-5F4F-4EB0-8D7B-0AD04B70F3F1}">
      <dgm:prSet/>
      <dgm:spPr/>
      <dgm:t>
        <a:bodyPr/>
        <a:lstStyle/>
        <a:p>
          <a:endParaRPr lang="ru-RU"/>
        </a:p>
      </dgm:t>
    </dgm:pt>
    <dgm:pt modelId="{88D9A9B6-4D71-4182-8080-112D1432E666}">
      <dgm:prSet phldrT="[Текст]" custT="1"/>
      <dgm:spPr/>
      <dgm:t>
        <a:bodyPr/>
        <a:lstStyle/>
        <a:p>
          <a:r>
            <a:rPr lang="ru-RU" sz="1400" dirty="0" smtClean="0"/>
            <a:t>Показ открытых занятий</a:t>
          </a:r>
          <a:endParaRPr lang="ru-RU" sz="1400" dirty="0"/>
        </a:p>
      </dgm:t>
    </dgm:pt>
    <dgm:pt modelId="{CE1B579B-214D-4234-8FE0-646E526990A3}" type="parTrans" cxnId="{910FA0B0-AF98-415F-8480-84480522AD82}">
      <dgm:prSet/>
      <dgm:spPr/>
      <dgm:t>
        <a:bodyPr/>
        <a:lstStyle/>
        <a:p>
          <a:endParaRPr lang="ru-RU"/>
        </a:p>
      </dgm:t>
    </dgm:pt>
    <dgm:pt modelId="{CB8BEF48-64F1-4DFE-A05C-F7FDD97C0CE3}" type="sibTrans" cxnId="{910FA0B0-AF98-415F-8480-84480522AD82}">
      <dgm:prSet/>
      <dgm:spPr/>
      <dgm:t>
        <a:bodyPr/>
        <a:lstStyle/>
        <a:p>
          <a:endParaRPr lang="ru-RU"/>
        </a:p>
      </dgm:t>
    </dgm:pt>
    <dgm:pt modelId="{6DD724DA-B606-4D3E-8937-CAB3A62B5980}">
      <dgm:prSet phldrT="[Текст]" custT="1"/>
      <dgm:spPr/>
      <dgm:t>
        <a:bodyPr/>
        <a:lstStyle/>
        <a:p>
          <a:r>
            <a:rPr lang="ru-RU" sz="1400" dirty="0" smtClean="0"/>
            <a:t>Наглядная информация</a:t>
          </a:r>
          <a:endParaRPr lang="ru-RU" sz="1400" dirty="0"/>
        </a:p>
      </dgm:t>
    </dgm:pt>
    <dgm:pt modelId="{CAB9E92D-90AA-4064-818B-74F18D8DDF7E}" type="parTrans" cxnId="{56A17F39-A944-47A6-9E46-B2D6481EABA9}">
      <dgm:prSet/>
      <dgm:spPr/>
      <dgm:t>
        <a:bodyPr/>
        <a:lstStyle/>
        <a:p>
          <a:endParaRPr lang="ru-RU"/>
        </a:p>
      </dgm:t>
    </dgm:pt>
    <dgm:pt modelId="{BB00885E-14D1-4AE9-8878-D45BB1BDCDE6}" type="sibTrans" cxnId="{56A17F39-A944-47A6-9E46-B2D6481EABA9}">
      <dgm:prSet/>
      <dgm:spPr/>
      <dgm:t>
        <a:bodyPr/>
        <a:lstStyle/>
        <a:p>
          <a:endParaRPr lang="ru-RU"/>
        </a:p>
      </dgm:t>
    </dgm:pt>
    <dgm:pt modelId="{FA9E3F88-F725-4BF9-9D5E-80C082D7EB05}">
      <dgm:prSet phldrT="[Текст]" custT="1"/>
      <dgm:spPr/>
      <dgm:t>
        <a:bodyPr/>
        <a:lstStyle/>
        <a:p>
          <a:r>
            <a:rPr lang="ru-RU" sz="1400" dirty="0" smtClean="0"/>
            <a:t>Родительские собрания</a:t>
          </a:r>
          <a:endParaRPr lang="ru-RU" sz="1400" dirty="0"/>
        </a:p>
      </dgm:t>
    </dgm:pt>
    <dgm:pt modelId="{8F4D36BF-4E57-40B8-87CA-FC4DBD53FCFB}" type="parTrans" cxnId="{A36F19C5-BD25-4904-918D-DD638586BFAB}">
      <dgm:prSet/>
      <dgm:spPr/>
      <dgm:t>
        <a:bodyPr/>
        <a:lstStyle/>
        <a:p>
          <a:endParaRPr lang="ru-RU"/>
        </a:p>
      </dgm:t>
    </dgm:pt>
    <dgm:pt modelId="{FD748F05-8621-4F52-A581-9539C3A753D4}" type="sibTrans" cxnId="{A36F19C5-BD25-4904-918D-DD638586BFAB}">
      <dgm:prSet/>
      <dgm:spPr/>
      <dgm:t>
        <a:bodyPr/>
        <a:lstStyle/>
        <a:p>
          <a:endParaRPr lang="ru-RU"/>
        </a:p>
      </dgm:t>
    </dgm:pt>
    <dgm:pt modelId="{D27DB40C-8A9F-4646-95C6-D6E13B281A8F}">
      <dgm:prSet phldrT="[Текст]"/>
      <dgm:spPr/>
      <dgm:t>
        <a:bodyPr/>
        <a:lstStyle/>
        <a:p>
          <a:endParaRPr lang="ru-RU" dirty="0"/>
        </a:p>
      </dgm:t>
    </dgm:pt>
    <dgm:pt modelId="{F2B2B78E-823C-463B-9FF8-60B62CFFAEB4}" type="parTrans" cxnId="{13A1D3EC-BEE8-42BA-9A99-2908AE23A7DA}">
      <dgm:prSet/>
      <dgm:spPr/>
      <dgm:t>
        <a:bodyPr/>
        <a:lstStyle/>
        <a:p>
          <a:endParaRPr lang="ru-RU"/>
        </a:p>
      </dgm:t>
    </dgm:pt>
    <dgm:pt modelId="{D80561DD-7191-4695-9963-4882350E0C91}" type="sibTrans" cxnId="{13A1D3EC-BEE8-42BA-9A99-2908AE23A7DA}">
      <dgm:prSet/>
      <dgm:spPr/>
      <dgm:t>
        <a:bodyPr/>
        <a:lstStyle/>
        <a:p>
          <a:endParaRPr lang="ru-RU"/>
        </a:p>
      </dgm:t>
    </dgm:pt>
    <dgm:pt modelId="{ED4CC6AF-1043-465D-8B0B-131E1444F5DB}">
      <dgm:prSet phldrT="[Текст]" custT="1"/>
      <dgm:spPr/>
      <dgm:t>
        <a:bodyPr/>
        <a:lstStyle/>
        <a:p>
          <a:r>
            <a:rPr lang="ru-RU" sz="1400" dirty="0" smtClean="0"/>
            <a:t>Совместные праздники и досуги</a:t>
          </a:r>
          <a:endParaRPr lang="ru-RU" sz="1400" dirty="0"/>
        </a:p>
      </dgm:t>
    </dgm:pt>
    <dgm:pt modelId="{D04EC4B4-FBE3-453C-8507-87894EB77653}" type="parTrans" cxnId="{8A2A3A4B-6506-40EC-91B7-A5CFC3FFA319}">
      <dgm:prSet/>
      <dgm:spPr/>
      <dgm:t>
        <a:bodyPr/>
        <a:lstStyle/>
        <a:p>
          <a:endParaRPr lang="ru-RU"/>
        </a:p>
      </dgm:t>
    </dgm:pt>
    <dgm:pt modelId="{9ADF3394-A6F4-4C94-9803-5D6B7258D672}" type="sibTrans" cxnId="{8A2A3A4B-6506-40EC-91B7-A5CFC3FFA319}">
      <dgm:prSet/>
      <dgm:spPr/>
      <dgm:t>
        <a:bodyPr/>
        <a:lstStyle/>
        <a:p>
          <a:endParaRPr lang="ru-RU"/>
        </a:p>
      </dgm:t>
    </dgm:pt>
    <dgm:pt modelId="{8EF45565-B45D-411A-BDBE-B9D18A40967E}">
      <dgm:prSet phldrT="[Текст]" custT="1"/>
      <dgm:spPr/>
      <dgm:t>
        <a:bodyPr/>
        <a:lstStyle/>
        <a:p>
          <a:r>
            <a:rPr lang="ru-RU" sz="1400" dirty="0" smtClean="0"/>
            <a:t>Беседы</a:t>
          </a:r>
          <a:endParaRPr lang="ru-RU" sz="1400" dirty="0"/>
        </a:p>
      </dgm:t>
    </dgm:pt>
    <dgm:pt modelId="{AB1BC919-0065-455D-905C-2E70D9E78CFA}" type="parTrans" cxnId="{2A726909-C3E0-49AF-93D1-D49B761220DA}">
      <dgm:prSet/>
      <dgm:spPr/>
      <dgm:t>
        <a:bodyPr/>
        <a:lstStyle/>
        <a:p>
          <a:endParaRPr lang="ru-RU"/>
        </a:p>
      </dgm:t>
    </dgm:pt>
    <dgm:pt modelId="{6D04AAB4-35ED-47D6-A673-127D88747BCA}" type="sibTrans" cxnId="{2A726909-C3E0-49AF-93D1-D49B761220DA}">
      <dgm:prSet/>
      <dgm:spPr/>
      <dgm:t>
        <a:bodyPr/>
        <a:lstStyle/>
        <a:p>
          <a:endParaRPr lang="ru-RU"/>
        </a:p>
      </dgm:t>
    </dgm:pt>
    <dgm:pt modelId="{161A0B36-1014-4413-8B03-E007A7DB284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 smtClean="0"/>
            <a:t>Консультации</a:t>
          </a:r>
        </a:p>
      </dgm:t>
    </dgm:pt>
    <dgm:pt modelId="{2166688E-3AAD-4045-8D44-EC8262FC0CC4}" type="parTrans" cxnId="{B32A5DAC-1D2C-4D9A-99A4-88FD22A0FE11}">
      <dgm:prSet/>
      <dgm:spPr/>
      <dgm:t>
        <a:bodyPr/>
        <a:lstStyle/>
        <a:p>
          <a:endParaRPr lang="ru-RU"/>
        </a:p>
      </dgm:t>
    </dgm:pt>
    <dgm:pt modelId="{7B883C53-B520-4FAC-B09A-62BC5E1408DA}" type="sibTrans" cxnId="{B32A5DAC-1D2C-4D9A-99A4-88FD22A0FE11}">
      <dgm:prSet/>
      <dgm:spPr/>
      <dgm:t>
        <a:bodyPr/>
        <a:lstStyle/>
        <a:p>
          <a:endParaRPr lang="ru-RU"/>
        </a:p>
      </dgm:t>
    </dgm:pt>
    <dgm:pt modelId="{2918AF82-D191-410A-8449-BB30E06BF9B0}">
      <dgm:prSet phldrT="[Текст]" custT="1"/>
      <dgm:spPr/>
      <dgm:t>
        <a:bodyPr/>
        <a:lstStyle/>
        <a:p>
          <a:r>
            <a:rPr lang="ru-RU" sz="1400" dirty="0" smtClean="0"/>
            <a:t>Дни открытых дверей</a:t>
          </a:r>
          <a:endParaRPr lang="ru-RU" sz="1400" dirty="0"/>
        </a:p>
      </dgm:t>
    </dgm:pt>
    <dgm:pt modelId="{1DE12FBD-855F-4F90-8207-42B68CF139A1}" type="parTrans" cxnId="{9C937AC7-0591-451B-80A3-AB77031343A9}">
      <dgm:prSet/>
      <dgm:spPr/>
      <dgm:t>
        <a:bodyPr/>
        <a:lstStyle/>
        <a:p>
          <a:endParaRPr lang="ru-RU"/>
        </a:p>
      </dgm:t>
    </dgm:pt>
    <dgm:pt modelId="{F037F754-741E-40DB-876E-322BD6132EF1}" type="sibTrans" cxnId="{9C937AC7-0591-451B-80A3-AB77031343A9}">
      <dgm:prSet/>
      <dgm:spPr/>
      <dgm:t>
        <a:bodyPr/>
        <a:lstStyle/>
        <a:p>
          <a:endParaRPr lang="ru-RU"/>
        </a:p>
      </dgm:t>
    </dgm:pt>
    <dgm:pt modelId="{6F76D7A6-44C9-4703-950A-FBDD1A2286F3}" type="pres">
      <dgm:prSet presAssocID="{625C5E8A-D1CD-4A26-A702-7AA8519401D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E88A7D-29C0-4B88-AC5A-6DC42EBD44ED}" type="pres">
      <dgm:prSet presAssocID="{5C64FF98-8327-45EB-A809-AB60EF910EE1}" presName="centerShape" presStyleLbl="node0" presStyleIdx="0" presStyleCnt="1" custScaleX="201090" custScaleY="206365"/>
      <dgm:spPr/>
      <dgm:t>
        <a:bodyPr/>
        <a:lstStyle/>
        <a:p>
          <a:endParaRPr lang="ru-RU"/>
        </a:p>
      </dgm:t>
    </dgm:pt>
    <dgm:pt modelId="{2FD7D016-66AD-4C81-AE11-CB294C39ED5F}" type="pres">
      <dgm:prSet presAssocID="{B63CDFE0-795D-434A-9256-2466AB149F93}" presName="Name9" presStyleLbl="parChTrans1D2" presStyleIdx="0" presStyleCnt="9"/>
      <dgm:spPr/>
      <dgm:t>
        <a:bodyPr/>
        <a:lstStyle/>
        <a:p>
          <a:endParaRPr lang="ru-RU"/>
        </a:p>
      </dgm:t>
    </dgm:pt>
    <dgm:pt modelId="{BFD99E95-0BB8-41B2-84C5-7BB1ABAD9AD4}" type="pres">
      <dgm:prSet presAssocID="{B63CDFE0-795D-434A-9256-2466AB149F93}" presName="connTx" presStyleLbl="parChTrans1D2" presStyleIdx="0" presStyleCnt="9"/>
      <dgm:spPr/>
      <dgm:t>
        <a:bodyPr/>
        <a:lstStyle/>
        <a:p>
          <a:endParaRPr lang="ru-RU"/>
        </a:p>
      </dgm:t>
    </dgm:pt>
    <dgm:pt modelId="{4F0FFBC2-959F-4CFB-BA52-B685F6B91138}" type="pres">
      <dgm:prSet presAssocID="{B40BC90D-AACA-4BA0-9AF6-D99B8EBD58BE}" presName="node" presStyleLbl="node1" presStyleIdx="0" presStyleCnt="9" custScaleX="107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9414A4-DDC0-4B95-92ED-6534EBE3AA40}" type="pres">
      <dgm:prSet presAssocID="{319C9E55-1871-450C-B9C6-10DACFE66C8A}" presName="Name9" presStyleLbl="parChTrans1D2" presStyleIdx="1" presStyleCnt="9"/>
      <dgm:spPr/>
      <dgm:t>
        <a:bodyPr/>
        <a:lstStyle/>
        <a:p>
          <a:endParaRPr lang="ru-RU"/>
        </a:p>
      </dgm:t>
    </dgm:pt>
    <dgm:pt modelId="{F9784A30-1F85-45C1-9A2C-5F72D0DD63B5}" type="pres">
      <dgm:prSet presAssocID="{319C9E55-1871-450C-B9C6-10DACFE66C8A}" presName="connTx" presStyleLbl="parChTrans1D2" presStyleIdx="1" presStyleCnt="9"/>
      <dgm:spPr/>
      <dgm:t>
        <a:bodyPr/>
        <a:lstStyle/>
        <a:p>
          <a:endParaRPr lang="ru-RU"/>
        </a:p>
      </dgm:t>
    </dgm:pt>
    <dgm:pt modelId="{B631150E-D850-4065-B3D2-0FC063FF2851}" type="pres">
      <dgm:prSet presAssocID="{838D740A-A51B-4646-89C8-1F0114828E1F}" presName="node" presStyleLbl="node1" presStyleIdx="1" presStyleCnt="9" custScaleX="107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C3483-711D-4D85-9627-EE12747A7900}" type="pres">
      <dgm:prSet presAssocID="{CE1B579B-214D-4234-8FE0-646E526990A3}" presName="Name9" presStyleLbl="parChTrans1D2" presStyleIdx="2" presStyleCnt="9"/>
      <dgm:spPr/>
      <dgm:t>
        <a:bodyPr/>
        <a:lstStyle/>
        <a:p>
          <a:endParaRPr lang="ru-RU"/>
        </a:p>
      </dgm:t>
    </dgm:pt>
    <dgm:pt modelId="{A1EF9F4D-7E13-49DA-98CC-69DF0D462923}" type="pres">
      <dgm:prSet presAssocID="{CE1B579B-214D-4234-8FE0-646E526990A3}" presName="connTx" presStyleLbl="parChTrans1D2" presStyleIdx="2" presStyleCnt="9"/>
      <dgm:spPr/>
      <dgm:t>
        <a:bodyPr/>
        <a:lstStyle/>
        <a:p>
          <a:endParaRPr lang="ru-RU"/>
        </a:p>
      </dgm:t>
    </dgm:pt>
    <dgm:pt modelId="{FF8C3360-2FAF-4ADB-A207-D4A5AEA4EB1A}" type="pres">
      <dgm:prSet presAssocID="{88D9A9B6-4D71-4182-8080-112D1432E666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95BFF-4A08-493D-A4D8-F63CDAECA42E}" type="pres">
      <dgm:prSet presAssocID="{CAB9E92D-90AA-4064-818B-74F18D8DDF7E}" presName="Name9" presStyleLbl="parChTrans1D2" presStyleIdx="3" presStyleCnt="9"/>
      <dgm:spPr/>
      <dgm:t>
        <a:bodyPr/>
        <a:lstStyle/>
        <a:p>
          <a:endParaRPr lang="ru-RU"/>
        </a:p>
      </dgm:t>
    </dgm:pt>
    <dgm:pt modelId="{C5D0AE5A-E1F2-417C-B768-22C26540024F}" type="pres">
      <dgm:prSet presAssocID="{CAB9E92D-90AA-4064-818B-74F18D8DDF7E}" presName="connTx" presStyleLbl="parChTrans1D2" presStyleIdx="3" presStyleCnt="9"/>
      <dgm:spPr/>
      <dgm:t>
        <a:bodyPr/>
        <a:lstStyle/>
        <a:p>
          <a:endParaRPr lang="ru-RU"/>
        </a:p>
      </dgm:t>
    </dgm:pt>
    <dgm:pt modelId="{6C621138-6B64-425F-B756-F6ED5B3E46C7}" type="pres">
      <dgm:prSet presAssocID="{6DD724DA-B606-4D3E-8937-CAB3A62B598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65430-02E7-4CEB-A3CA-89E250C1D91E}" type="pres">
      <dgm:prSet presAssocID="{8F4D36BF-4E57-40B8-87CA-FC4DBD53FCFB}" presName="Name9" presStyleLbl="parChTrans1D2" presStyleIdx="4" presStyleCnt="9"/>
      <dgm:spPr/>
      <dgm:t>
        <a:bodyPr/>
        <a:lstStyle/>
        <a:p>
          <a:endParaRPr lang="ru-RU"/>
        </a:p>
      </dgm:t>
    </dgm:pt>
    <dgm:pt modelId="{ECAA156E-B577-4069-B201-7BFDA32B717A}" type="pres">
      <dgm:prSet presAssocID="{8F4D36BF-4E57-40B8-87CA-FC4DBD53FCFB}" presName="connTx" presStyleLbl="parChTrans1D2" presStyleIdx="4" presStyleCnt="9"/>
      <dgm:spPr/>
      <dgm:t>
        <a:bodyPr/>
        <a:lstStyle/>
        <a:p>
          <a:endParaRPr lang="ru-RU"/>
        </a:p>
      </dgm:t>
    </dgm:pt>
    <dgm:pt modelId="{488AA111-4675-4645-82E4-BFFA9C25A185}" type="pres">
      <dgm:prSet presAssocID="{FA9E3F88-F725-4BF9-9D5E-80C082D7EB05}" presName="node" presStyleLbl="node1" presStyleIdx="4" presStyleCnt="9" custScaleX="109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AE7B18-E5C8-4672-8656-D9AF5F5C5B0C}" type="pres">
      <dgm:prSet presAssocID="{AB1BC919-0065-455D-905C-2E70D9E78CFA}" presName="Name9" presStyleLbl="parChTrans1D2" presStyleIdx="5" presStyleCnt="9"/>
      <dgm:spPr/>
      <dgm:t>
        <a:bodyPr/>
        <a:lstStyle/>
        <a:p>
          <a:endParaRPr lang="ru-RU"/>
        </a:p>
      </dgm:t>
    </dgm:pt>
    <dgm:pt modelId="{ECFB7C01-C1D4-4DD0-A7BB-898815D3BE4A}" type="pres">
      <dgm:prSet presAssocID="{AB1BC919-0065-455D-905C-2E70D9E78CFA}" presName="connTx" presStyleLbl="parChTrans1D2" presStyleIdx="5" presStyleCnt="9"/>
      <dgm:spPr/>
      <dgm:t>
        <a:bodyPr/>
        <a:lstStyle/>
        <a:p>
          <a:endParaRPr lang="ru-RU"/>
        </a:p>
      </dgm:t>
    </dgm:pt>
    <dgm:pt modelId="{EAA28ACB-A72E-4754-ACD5-8380A5C637B9}" type="pres">
      <dgm:prSet presAssocID="{8EF45565-B45D-411A-BDBE-B9D18A40967E}" presName="node" presStyleLbl="node1" presStyleIdx="5" presStyleCnt="9" custScaleX="104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EFD06-77C9-4DFB-A21E-DB5BF70CA8D2}" type="pres">
      <dgm:prSet presAssocID="{2166688E-3AAD-4045-8D44-EC8262FC0CC4}" presName="Name9" presStyleLbl="parChTrans1D2" presStyleIdx="6" presStyleCnt="9"/>
      <dgm:spPr/>
      <dgm:t>
        <a:bodyPr/>
        <a:lstStyle/>
        <a:p>
          <a:endParaRPr lang="ru-RU"/>
        </a:p>
      </dgm:t>
    </dgm:pt>
    <dgm:pt modelId="{6A33A0FE-F038-4979-B0FF-D0F46C0FEF5B}" type="pres">
      <dgm:prSet presAssocID="{2166688E-3AAD-4045-8D44-EC8262FC0CC4}" presName="connTx" presStyleLbl="parChTrans1D2" presStyleIdx="6" presStyleCnt="9"/>
      <dgm:spPr/>
      <dgm:t>
        <a:bodyPr/>
        <a:lstStyle/>
        <a:p>
          <a:endParaRPr lang="ru-RU"/>
        </a:p>
      </dgm:t>
    </dgm:pt>
    <dgm:pt modelId="{1DD200E7-6B8C-4CD3-B7E9-9850F4E36EAF}" type="pres">
      <dgm:prSet presAssocID="{161A0B36-1014-4413-8B03-E007A7DB2841}" presName="node" presStyleLbl="node1" presStyleIdx="6" presStyleCnt="9" custScaleX="104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EE8DB-5AC0-4D3B-9AED-1090AA68742C}" type="pres">
      <dgm:prSet presAssocID="{1DE12FBD-855F-4F90-8207-42B68CF139A1}" presName="Name9" presStyleLbl="parChTrans1D2" presStyleIdx="7" presStyleCnt="9"/>
      <dgm:spPr/>
      <dgm:t>
        <a:bodyPr/>
        <a:lstStyle/>
        <a:p>
          <a:endParaRPr lang="ru-RU"/>
        </a:p>
      </dgm:t>
    </dgm:pt>
    <dgm:pt modelId="{DB121D32-4587-43EF-9F0B-F95E27C5D82A}" type="pres">
      <dgm:prSet presAssocID="{1DE12FBD-855F-4F90-8207-42B68CF139A1}" presName="connTx" presStyleLbl="parChTrans1D2" presStyleIdx="7" presStyleCnt="9"/>
      <dgm:spPr/>
      <dgm:t>
        <a:bodyPr/>
        <a:lstStyle/>
        <a:p>
          <a:endParaRPr lang="ru-RU"/>
        </a:p>
      </dgm:t>
    </dgm:pt>
    <dgm:pt modelId="{9F0DDFBF-1CB4-471C-85CE-9BB6B2822252}" type="pres">
      <dgm:prSet presAssocID="{2918AF82-D191-410A-8449-BB30E06BF9B0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F20383-4920-4966-91E5-729FBE942AE0}" type="pres">
      <dgm:prSet presAssocID="{D04EC4B4-FBE3-453C-8507-87894EB77653}" presName="Name9" presStyleLbl="parChTrans1D2" presStyleIdx="8" presStyleCnt="9"/>
      <dgm:spPr/>
      <dgm:t>
        <a:bodyPr/>
        <a:lstStyle/>
        <a:p>
          <a:endParaRPr lang="ru-RU"/>
        </a:p>
      </dgm:t>
    </dgm:pt>
    <dgm:pt modelId="{CA5C43F2-EDE9-421E-8A63-32591CCFD9D2}" type="pres">
      <dgm:prSet presAssocID="{D04EC4B4-FBE3-453C-8507-87894EB77653}" presName="connTx" presStyleLbl="parChTrans1D2" presStyleIdx="8" presStyleCnt="9"/>
      <dgm:spPr/>
      <dgm:t>
        <a:bodyPr/>
        <a:lstStyle/>
        <a:p>
          <a:endParaRPr lang="ru-RU"/>
        </a:p>
      </dgm:t>
    </dgm:pt>
    <dgm:pt modelId="{61760099-ACDC-4B69-9419-8F7D689D1034}" type="pres">
      <dgm:prSet presAssocID="{ED4CC6AF-1043-465D-8B0B-131E1444F5D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A1D3EC-BEE8-42BA-9A99-2908AE23A7DA}" srcId="{625C5E8A-D1CD-4A26-A702-7AA8519401D9}" destId="{D27DB40C-8A9F-4646-95C6-D6E13B281A8F}" srcOrd="1" destOrd="0" parTransId="{F2B2B78E-823C-463B-9FF8-60B62CFFAEB4}" sibTransId="{D80561DD-7191-4695-9963-4882350E0C91}"/>
    <dgm:cxn modelId="{191010CA-F28F-4C61-975B-9ABA894617DD}" type="presOf" srcId="{1DE12FBD-855F-4F90-8207-42B68CF139A1}" destId="{DB121D32-4587-43EF-9F0B-F95E27C5D82A}" srcOrd="1" destOrd="0" presId="urn:microsoft.com/office/officeart/2005/8/layout/radial1"/>
    <dgm:cxn modelId="{DE0C9A7C-0AAD-4EB5-91AE-DC4CB89561FD}" type="presOf" srcId="{CAB9E92D-90AA-4064-818B-74F18D8DDF7E}" destId="{C5D0AE5A-E1F2-417C-B768-22C26540024F}" srcOrd="1" destOrd="0" presId="urn:microsoft.com/office/officeart/2005/8/layout/radial1"/>
    <dgm:cxn modelId="{7163D127-96AF-4BC5-B0FC-EAE65D33FF8E}" type="presOf" srcId="{B63CDFE0-795D-434A-9256-2466AB149F93}" destId="{BFD99E95-0BB8-41B2-84C5-7BB1ABAD9AD4}" srcOrd="1" destOrd="0" presId="urn:microsoft.com/office/officeart/2005/8/layout/radial1"/>
    <dgm:cxn modelId="{C2DC2252-A9D8-4DF8-8725-6193F367FE0C}" type="presOf" srcId="{CE1B579B-214D-4234-8FE0-646E526990A3}" destId="{C29C3483-711D-4D85-9627-EE12747A7900}" srcOrd="0" destOrd="0" presId="urn:microsoft.com/office/officeart/2005/8/layout/radial1"/>
    <dgm:cxn modelId="{C46301B3-DFE4-4198-A2CD-00826BCCE8BF}" type="presOf" srcId="{6DD724DA-B606-4D3E-8937-CAB3A62B5980}" destId="{6C621138-6B64-425F-B756-F6ED5B3E46C7}" srcOrd="0" destOrd="0" presId="urn:microsoft.com/office/officeart/2005/8/layout/radial1"/>
    <dgm:cxn modelId="{8954E7A2-AF13-484C-BEFB-056E370118CF}" type="presOf" srcId="{2166688E-3AAD-4045-8D44-EC8262FC0CC4}" destId="{6A33A0FE-F038-4979-B0FF-D0F46C0FEF5B}" srcOrd="1" destOrd="0" presId="urn:microsoft.com/office/officeart/2005/8/layout/radial1"/>
    <dgm:cxn modelId="{49C6A53A-DBD9-4BD0-AF6B-0074822451C4}" type="presOf" srcId="{88D9A9B6-4D71-4182-8080-112D1432E666}" destId="{FF8C3360-2FAF-4ADB-A207-D4A5AEA4EB1A}" srcOrd="0" destOrd="0" presId="urn:microsoft.com/office/officeart/2005/8/layout/radial1"/>
    <dgm:cxn modelId="{15F7A61E-E6C4-4F83-8F13-524913D9C731}" type="presOf" srcId="{FA9E3F88-F725-4BF9-9D5E-80C082D7EB05}" destId="{488AA111-4675-4645-82E4-BFFA9C25A185}" srcOrd="0" destOrd="0" presId="urn:microsoft.com/office/officeart/2005/8/layout/radial1"/>
    <dgm:cxn modelId="{6ADFF01B-5F4F-4EB0-8D7B-0AD04B70F3F1}" srcId="{5C64FF98-8327-45EB-A809-AB60EF910EE1}" destId="{838D740A-A51B-4646-89C8-1F0114828E1F}" srcOrd="1" destOrd="0" parTransId="{319C9E55-1871-450C-B9C6-10DACFE66C8A}" sibTransId="{C1BDC2D8-3C57-47F7-8F8C-AE1C40537F41}"/>
    <dgm:cxn modelId="{287C20A8-570C-4036-9C19-27EBED23D49C}" type="presOf" srcId="{8F4D36BF-4E57-40B8-87CA-FC4DBD53FCFB}" destId="{93365430-02E7-4CEB-A3CA-89E250C1D91E}" srcOrd="0" destOrd="0" presId="urn:microsoft.com/office/officeart/2005/8/layout/radial1"/>
    <dgm:cxn modelId="{8A2A3A4B-6506-40EC-91B7-A5CFC3FFA319}" srcId="{5C64FF98-8327-45EB-A809-AB60EF910EE1}" destId="{ED4CC6AF-1043-465D-8B0B-131E1444F5DB}" srcOrd="8" destOrd="0" parTransId="{D04EC4B4-FBE3-453C-8507-87894EB77653}" sibTransId="{9ADF3394-A6F4-4C94-9803-5D6B7258D672}"/>
    <dgm:cxn modelId="{95796C46-A065-4F17-B2A7-F44F56685C5D}" srcId="{625C5E8A-D1CD-4A26-A702-7AA8519401D9}" destId="{5C64FF98-8327-45EB-A809-AB60EF910EE1}" srcOrd="0" destOrd="0" parTransId="{B3461D04-58CE-4506-B078-428751353792}" sibTransId="{4E6039E4-8604-4ACA-A460-315A16959DF2}"/>
    <dgm:cxn modelId="{45BF1E80-A6E7-4ABA-88B4-CBAB432C5E45}" type="presOf" srcId="{625C5E8A-D1CD-4A26-A702-7AA8519401D9}" destId="{6F76D7A6-44C9-4703-950A-FBDD1A2286F3}" srcOrd="0" destOrd="0" presId="urn:microsoft.com/office/officeart/2005/8/layout/radial1"/>
    <dgm:cxn modelId="{50760DBD-FCCC-4EFB-8F18-A6EDF7A9BEFF}" type="presOf" srcId="{B40BC90D-AACA-4BA0-9AF6-D99B8EBD58BE}" destId="{4F0FFBC2-959F-4CFB-BA52-B685F6B91138}" srcOrd="0" destOrd="0" presId="urn:microsoft.com/office/officeart/2005/8/layout/radial1"/>
    <dgm:cxn modelId="{910FA0B0-AF98-415F-8480-84480522AD82}" srcId="{5C64FF98-8327-45EB-A809-AB60EF910EE1}" destId="{88D9A9B6-4D71-4182-8080-112D1432E666}" srcOrd="2" destOrd="0" parTransId="{CE1B579B-214D-4234-8FE0-646E526990A3}" sibTransId="{CB8BEF48-64F1-4DFE-A05C-F7FDD97C0CE3}"/>
    <dgm:cxn modelId="{CC5DFB1D-AD3E-4160-B0E7-534D59475DB5}" type="presOf" srcId="{1DE12FBD-855F-4F90-8207-42B68CF139A1}" destId="{392EE8DB-5AC0-4D3B-9AED-1090AA68742C}" srcOrd="0" destOrd="0" presId="urn:microsoft.com/office/officeart/2005/8/layout/radial1"/>
    <dgm:cxn modelId="{01526677-0506-4794-9BEF-5E323FA8C3A6}" type="presOf" srcId="{ED4CC6AF-1043-465D-8B0B-131E1444F5DB}" destId="{61760099-ACDC-4B69-9419-8F7D689D1034}" srcOrd="0" destOrd="0" presId="urn:microsoft.com/office/officeart/2005/8/layout/radial1"/>
    <dgm:cxn modelId="{8CCF4D9C-B90F-4BFC-ADAC-F8822D7AF2EA}" type="presOf" srcId="{CAB9E92D-90AA-4064-818B-74F18D8DDF7E}" destId="{50D95BFF-4A08-493D-A4D8-F63CDAECA42E}" srcOrd="0" destOrd="0" presId="urn:microsoft.com/office/officeart/2005/8/layout/radial1"/>
    <dgm:cxn modelId="{CD816788-B558-40C6-A963-113240B0ACD9}" type="presOf" srcId="{319C9E55-1871-450C-B9C6-10DACFE66C8A}" destId="{F9784A30-1F85-45C1-9A2C-5F72D0DD63B5}" srcOrd="1" destOrd="0" presId="urn:microsoft.com/office/officeart/2005/8/layout/radial1"/>
    <dgm:cxn modelId="{8776807D-3A06-46AF-BE37-47AF8692F631}" type="presOf" srcId="{319C9E55-1871-450C-B9C6-10DACFE66C8A}" destId="{889414A4-DDC0-4B95-92ED-6534EBE3AA40}" srcOrd="0" destOrd="0" presId="urn:microsoft.com/office/officeart/2005/8/layout/radial1"/>
    <dgm:cxn modelId="{56A17F39-A944-47A6-9E46-B2D6481EABA9}" srcId="{5C64FF98-8327-45EB-A809-AB60EF910EE1}" destId="{6DD724DA-B606-4D3E-8937-CAB3A62B5980}" srcOrd="3" destOrd="0" parTransId="{CAB9E92D-90AA-4064-818B-74F18D8DDF7E}" sibTransId="{BB00885E-14D1-4AE9-8878-D45BB1BDCDE6}"/>
    <dgm:cxn modelId="{B32A5DAC-1D2C-4D9A-99A4-88FD22A0FE11}" srcId="{5C64FF98-8327-45EB-A809-AB60EF910EE1}" destId="{161A0B36-1014-4413-8B03-E007A7DB2841}" srcOrd="6" destOrd="0" parTransId="{2166688E-3AAD-4045-8D44-EC8262FC0CC4}" sibTransId="{7B883C53-B520-4FAC-B09A-62BC5E1408DA}"/>
    <dgm:cxn modelId="{072F562A-9773-4D4A-8130-5B80980B817F}" type="presOf" srcId="{8F4D36BF-4E57-40B8-87CA-FC4DBD53FCFB}" destId="{ECAA156E-B577-4069-B201-7BFDA32B717A}" srcOrd="1" destOrd="0" presId="urn:microsoft.com/office/officeart/2005/8/layout/radial1"/>
    <dgm:cxn modelId="{D045DAE6-7835-48BA-807F-F3C6D8260B44}" srcId="{5C64FF98-8327-45EB-A809-AB60EF910EE1}" destId="{B40BC90D-AACA-4BA0-9AF6-D99B8EBD58BE}" srcOrd="0" destOrd="0" parTransId="{B63CDFE0-795D-434A-9256-2466AB149F93}" sibTransId="{33A725AB-26F0-47EE-868C-D704E2721AE7}"/>
    <dgm:cxn modelId="{8EB63618-12B6-4B80-9798-FF1C596ED809}" type="presOf" srcId="{161A0B36-1014-4413-8B03-E007A7DB2841}" destId="{1DD200E7-6B8C-4CD3-B7E9-9850F4E36EAF}" srcOrd="0" destOrd="0" presId="urn:microsoft.com/office/officeart/2005/8/layout/radial1"/>
    <dgm:cxn modelId="{A36F19C5-BD25-4904-918D-DD638586BFAB}" srcId="{5C64FF98-8327-45EB-A809-AB60EF910EE1}" destId="{FA9E3F88-F725-4BF9-9D5E-80C082D7EB05}" srcOrd="4" destOrd="0" parTransId="{8F4D36BF-4E57-40B8-87CA-FC4DBD53FCFB}" sibTransId="{FD748F05-8621-4F52-A581-9539C3A753D4}"/>
    <dgm:cxn modelId="{86F0346D-8C08-4FF8-8C1F-724AA2C457C0}" type="presOf" srcId="{AB1BC919-0065-455D-905C-2E70D9E78CFA}" destId="{9FAE7B18-E5C8-4672-8656-D9AF5F5C5B0C}" srcOrd="0" destOrd="0" presId="urn:microsoft.com/office/officeart/2005/8/layout/radial1"/>
    <dgm:cxn modelId="{7B4EAB57-5C74-4659-BCDB-69F4A0CE2ED9}" type="presOf" srcId="{D04EC4B4-FBE3-453C-8507-87894EB77653}" destId="{CA5C43F2-EDE9-421E-8A63-32591CCFD9D2}" srcOrd="1" destOrd="0" presId="urn:microsoft.com/office/officeart/2005/8/layout/radial1"/>
    <dgm:cxn modelId="{2A726909-C3E0-49AF-93D1-D49B761220DA}" srcId="{5C64FF98-8327-45EB-A809-AB60EF910EE1}" destId="{8EF45565-B45D-411A-BDBE-B9D18A40967E}" srcOrd="5" destOrd="0" parTransId="{AB1BC919-0065-455D-905C-2E70D9E78CFA}" sibTransId="{6D04AAB4-35ED-47D6-A673-127D88747BCA}"/>
    <dgm:cxn modelId="{14C759D2-D3B6-4827-B3D3-643E254C8AF8}" type="presOf" srcId="{B63CDFE0-795D-434A-9256-2466AB149F93}" destId="{2FD7D016-66AD-4C81-AE11-CB294C39ED5F}" srcOrd="0" destOrd="0" presId="urn:microsoft.com/office/officeart/2005/8/layout/radial1"/>
    <dgm:cxn modelId="{54EC13DB-6E36-42E4-80D5-269E557B702E}" type="presOf" srcId="{838D740A-A51B-4646-89C8-1F0114828E1F}" destId="{B631150E-D850-4065-B3D2-0FC063FF2851}" srcOrd="0" destOrd="0" presId="urn:microsoft.com/office/officeart/2005/8/layout/radial1"/>
    <dgm:cxn modelId="{EDA59558-3BE4-47B9-997E-AB1605312217}" type="presOf" srcId="{8EF45565-B45D-411A-BDBE-B9D18A40967E}" destId="{EAA28ACB-A72E-4754-ACD5-8380A5C637B9}" srcOrd="0" destOrd="0" presId="urn:microsoft.com/office/officeart/2005/8/layout/radial1"/>
    <dgm:cxn modelId="{70A30A2A-7A23-4FC1-96B2-912F43F4171D}" type="presOf" srcId="{5C64FF98-8327-45EB-A809-AB60EF910EE1}" destId="{55E88A7D-29C0-4B88-AC5A-6DC42EBD44ED}" srcOrd="0" destOrd="0" presId="urn:microsoft.com/office/officeart/2005/8/layout/radial1"/>
    <dgm:cxn modelId="{9C937AC7-0591-451B-80A3-AB77031343A9}" srcId="{5C64FF98-8327-45EB-A809-AB60EF910EE1}" destId="{2918AF82-D191-410A-8449-BB30E06BF9B0}" srcOrd="7" destOrd="0" parTransId="{1DE12FBD-855F-4F90-8207-42B68CF139A1}" sibTransId="{F037F754-741E-40DB-876E-322BD6132EF1}"/>
    <dgm:cxn modelId="{2228B21F-CE28-4563-A2AC-0A094869A1A8}" type="presOf" srcId="{D04EC4B4-FBE3-453C-8507-87894EB77653}" destId="{70F20383-4920-4966-91E5-729FBE942AE0}" srcOrd="0" destOrd="0" presId="urn:microsoft.com/office/officeart/2005/8/layout/radial1"/>
    <dgm:cxn modelId="{8F7BD289-16DD-442B-BF43-61337DCB3E36}" type="presOf" srcId="{CE1B579B-214D-4234-8FE0-646E526990A3}" destId="{A1EF9F4D-7E13-49DA-98CC-69DF0D462923}" srcOrd="1" destOrd="0" presId="urn:microsoft.com/office/officeart/2005/8/layout/radial1"/>
    <dgm:cxn modelId="{8C2FC9D4-1577-4FAA-A048-C45DAAB2CE1F}" type="presOf" srcId="{2918AF82-D191-410A-8449-BB30E06BF9B0}" destId="{9F0DDFBF-1CB4-471C-85CE-9BB6B2822252}" srcOrd="0" destOrd="0" presId="urn:microsoft.com/office/officeart/2005/8/layout/radial1"/>
    <dgm:cxn modelId="{9D54D8EE-53FB-4BC2-887F-6AB66B909ABA}" type="presOf" srcId="{AB1BC919-0065-455D-905C-2E70D9E78CFA}" destId="{ECFB7C01-C1D4-4DD0-A7BB-898815D3BE4A}" srcOrd="1" destOrd="0" presId="urn:microsoft.com/office/officeart/2005/8/layout/radial1"/>
    <dgm:cxn modelId="{4F812B5C-0EF0-46D8-9F78-F04F7350B3E5}" type="presOf" srcId="{2166688E-3AAD-4045-8D44-EC8262FC0CC4}" destId="{C62EFD06-77C9-4DFB-A21E-DB5BF70CA8D2}" srcOrd="0" destOrd="0" presId="urn:microsoft.com/office/officeart/2005/8/layout/radial1"/>
    <dgm:cxn modelId="{EB1BA67A-E749-448B-8724-1C091276B5F1}" type="presParOf" srcId="{6F76D7A6-44C9-4703-950A-FBDD1A2286F3}" destId="{55E88A7D-29C0-4B88-AC5A-6DC42EBD44ED}" srcOrd="0" destOrd="0" presId="urn:microsoft.com/office/officeart/2005/8/layout/radial1"/>
    <dgm:cxn modelId="{95C5C095-E1E2-4AA1-A7AC-0DF37199672B}" type="presParOf" srcId="{6F76D7A6-44C9-4703-950A-FBDD1A2286F3}" destId="{2FD7D016-66AD-4C81-AE11-CB294C39ED5F}" srcOrd="1" destOrd="0" presId="urn:microsoft.com/office/officeart/2005/8/layout/radial1"/>
    <dgm:cxn modelId="{678FEC2C-A3CF-40B2-816D-6A1B6AD34C3C}" type="presParOf" srcId="{2FD7D016-66AD-4C81-AE11-CB294C39ED5F}" destId="{BFD99E95-0BB8-41B2-84C5-7BB1ABAD9AD4}" srcOrd="0" destOrd="0" presId="urn:microsoft.com/office/officeart/2005/8/layout/radial1"/>
    <dgm:cxn modelId="{FE4B469C-A01B-4CCA-AC80-8102DAC998CF}" type="presParOf" srcId="{6F76D7A6-44C9-4703-950A-FBDD1A2286F3}" destId="{4F0FFBC2-959F-4CFB-BA52-B685F6B91138}" srcOrd="2" destOrd="0" presId="urn:microsoft.com/office/officeart/2005/8/layout/radial1"/>
    <dgm:cxn modelId="{87127581-17C2-4A5E-AE9F-817EE085699A}" type="presParOf" srcId="{6F76D7A6-44C9-4703-950A-FBDD1A2286F3}" destId="{889414A4-DDC0-4B95-92ED-6534EBE3AA40}" srcOrd="3" destOrd="0" presId="urn:microsoft.com/office/officeart/2005/8/layout/radial1"/>
    <dgm:cxn modelId="{5E0A9FA3-AF62-4877-B23F-78CAEA7AB65C}" type="presParOf" srcId="{889414A4-DDC0-4B95-92ED-6534EBE3AA40}" destId="{F9784A30-1F85-45C1-9A2C-5F72D0DD63B5}" srcOrd="0" destOrd="0" presId="urn:microsoft.com/office/officeart/2005/8/layout/radial1"/>
    <dgm:cxn modelId="{C6B88A23-B9A1-480D-A465-99EAE59DD807}" type="presParOf" srcId="{6F76D7A6-44C9-4703-950A-FBDD1A2286F3}" destId="{B631150E-D850-4065-B3D2-0FC063FF2851}" srcOrd="4" destOrd="0" presId="urn:microsoft.com/office/officeart/2005/8/layout/radial1"/>
    <dgm:cxn modelId="{5F0275BA-77CE-494B-AC02-669687ED0233}" type="presParOf" srcId="{6F76D7A6-44C9-4703-950A-FBDD1A2286F3}" destId="{C29C3483-711D-4D85-9627-EE12747A7900}" srcOrd="5" destOrd="0" presId="urn:microsoft.com/office/officeart/2005/8/layout/radial1"/>
    <dgm:cxn modelId="{9AE48250-A71E-4BC1-BC8B-864702E1DF69}" type="presParOf" srcId="{C29C3483-711D-4D85-9627-EE12747A7900}" destId="{A1EF9F4D-7E13-49DA-98CC-69DF0D462923}" srcOrd="0" destOrd="0" presId="urn:microsoft.com/office/officeart/2005/8/layout/radial1"/>
    <dgm:cxn modelId="{D57872A9-5321-4DA9-8A62-E04D0FD3E1BF}" type="presParOf" srcId="{6F76D7A6-44C9-4703-950A-FBDD1A2286F3}" destId="{FF8C3360-2FAF-4ADB-A207-D4A5AEA4EB1A}" srcOrd="6" destOrd="0" presId="urn:microsoft.com/office/officeart/2005/8/layout/radial1"/>
    <dgm:cxn modelId="{56B54449-96CE-4A36-9391-E0A97D2045A2}" type="presParOf" srcId="{6F76D7A6-44C9-4703-950A-FBDD1A2286F3}" destId="{50D95BFF-4A08-493D-A4D8-F63CDAECA42E}" srcOrd="7" destOrd="0" presId="urn:microsoft.com/office/officeart/2005/8/layout/radial1"/>
    <dgm:cxn modelId="{1DE90506-9130-4EC7-B861-BCAC8525413E}" type="presParOf" srcId="{50D95BFF-4A08-493D-A4D8-F63CDAECA42E}" destId="{C5D0AE5A-E1F2-417C-B768-22C26540024F}" srcOrd="0" destOrd="0" presId="urn:microsoft.com/office/officeart/2005/8/layout/radial1"/>
    <dgm:cxn modelId="{82F7A0F0-D31B-4501-8089-E1002B26B395}" type="presParOf" srcId="{6F76D7A6-44C9-4703-950A-FBDD1A2286F3}" destId="{6C621138-6B64-425F-B756-F6ED5B3E46C7}" srcOrd="8" destOrd="0" presId="urn:microsoft.com/office/officeart/2005/8/layout/radial1"/>
    <dgm:cxn modelId="{ED969E0B-8120-4D03-8617-5FB30F110D70}" type="presParOf" srcId="{6F76D7A6-44C9-4703-950A-FBDD1A2286F3}" destId="{93365430-02E7-4CEB-A3CA-89E250C1D91E}" srcOrd="9" destOrd="0" presId="urn:microsoft.com/office/officeart/2005/8/layout/radial1"/>
    <dgm:cxn modelId="{EF43D971-23FC-4A3A-B8D6-B1C8F165A9F9}" type="presParOf" srcId="{93365430-02E7-4CEB-A3CA-89E250C1D91E}" destId="{ECAA156E-B577-4069-B201-7BFDA32B717A}" srcOrd="0" destOrd="0" presId="urn:microsoft.com/office/officeart/2005/8/layout/radial1"/>
    <dgm:cxn modelId="{81754F0B-7969-4387-A204-9EB499E30536}" type="presParOf" srcId="{6F76D7A6-44C9-4703-950A-FBDD1A2286F3}" destId="{488AA111-4675-4645-82E4-BFFA9C25A185}" srcOrd="10" destOrd="0" presId="urn:microsoft.com/office/officeart/2005/8/layout/radial1"/>
    <dgm:cxn modelId="{AF59C68B-9992-4B16-A251-09F50D2B431A}" type="presParOf" srcId="{6F76D7A6-44C9-4703-950A-FBDD1A2286F3}" destId="{9FAE7B18-E5C8-4672-8656-D9AF5F5C5B0C}" srcOrd="11" destOrd="0" presId="urn:microsoft.com/office/officeart/2005/8/layout/radial1"/>
    <dgm:cxn modelId="{6066942E-06DB-4CDF-97A3-E3E4851549E3}" type="presParOf" srcId="{9FAE7B18-E5C8-4672-8656-D9AF5F5C5B0C}" destId="{ECFB7C01-C1D4-4DD0-A7BB-898815D3BE4A}" srcOrd="0" destOrd="0" presId="urn:microsoft.com/office/officeart/2005/8/layout/radial1"/>
    <dgm:cxn modelId="{33A30DC3-DBC8-49D0-83BE-039EBE9CFF53}" type="presParOf" srcId="{6F76D7A6-44C9-4703-950A-FBDD1A2286F3}" destId="{EAA28ACB-A72E-4754-ACD5-8380A5C637B9}" srcOrd="12" destOrd="0" presId="urn:microsoft.com/office/officeart/2005/8/layout/radial1"/>
    <dgm:cxn modelId="{3CD1A454-16AE-418C-88D9-53FA25349A8F}" type="presParOf" srcId="{6F76D7A6-44C9-4703-950A-FBDD1A2286F3}" destId="{C62EFD06-77C9-4DFB-A21E-DB5BF70CA8D2}" srcOrd="13" destOrd="0" presId="urn:microsoft.com/office/officeart/2005/8/layout/radial1"/>
    <dgm:cxn modelId="{AB1A9891-1053-47ED-AA3B-2BEBF4B5F6E7}" type="presParOf" srcId="{C62EFD06-77C9-4DFB-A21E-DB5BF70CA8D2}" destId="{6A33A0FE-F038-4979-B0FF-D0F46C0FEF5B}" srcOrd="0" destOrd="0" presId="urn:microsoft.com/office/officeart/2005/8/layout/radial1"/>
    <dgm:cxn modelId="{AFA252DA-39CA-4889-B009-425361B934D7}" type="presParOf" srcId="{6F76D7A6-44C9-4703-950A-FBDD1A2286F3}" destId="{1DD200E7-6B8C-4CD3-B7E9-9850F4E36EAF}" srcOrd="14" destOrd="0" presId="urn:microsoft.com/office/officeart/2005/8/layout/radial1"/>
    <dgm:cxn modelId="{7B318D65-F96A-4F2A-A909-E6359488B06D}" type="presParOf" srcId="{6F76D7A6-44C9-4703-950A-FBDD1A2286F3}" destId="{392EE8DB-5AC0-4D3B-9AED-1090AA68742C}" srcOrd="15" destOrd="0" presId="urn:microsoft.com/office/officeart/2005/8/layout/radial1"/>
    <dgm:cxn modelId="{6CFD9AEC-C42D-431D-908E-58071862322E}" type="presParOf" srcId="{392EE8DB-5AC0-4D3B-9AED-1090AA68742C}" destId="{DB121D32-4587-43EF-9F0B-F95E27C5D82A}" srcOrd="0" destOrd="0" presId="urn:microsoft.com/office/officeart/2005/8/layout/radial1"/>
    <dgm:cxn modelId="{0C359AAC-FB4A-4D10-8BC5-D06D872C0467}" type="presParOf" srcId="{6F76D7A6-44C9-4703-950A-FBDD1A2286F3}" destId="{9F0DDFBF-1CB4-471C-85CE-9BB6B2822252}" srcOrd="16" destOrd="0" presId="urn:microsoft.com/office/officeart/2005/8/layout/radial1"/>
    <dgm:cxn modelId="{B74ED57B-A623-4B7F-ACD0-0FD1D9BFADC4}" type="presParOf" srcId="{6F76D7A6-44C9-4703-950A-FBDD1A2286F3}" destId="{70F20383-4920-4966-91E5-729FBE942AE0}" srcOrd="17" destOrd="0" presId="urn:microsoft.com/office/officeart/2005/8/layout/radial1"/>
    <dgm:cxn modelId="{43BC885B-DCFA-47E4-8F75-4800A2056A57}" type="presParOf" srcId="{70F20383-4920-4966-91E5-729FBE942AE0}" destId="{CA5C43F2-EDE9-421E-8A63-32591CCFD9D2}" srcOrd="0" destOrd="0" presId="urn:microsoft.com/office/officeart/2005/8/layout/radial1"/>
    <dgm:cxn modelId="{00A17535-A128-4C4B-B9F2-B3308D89960F}" type="presParOf" srcId="{6F76D7A6-44C9-4703-950A-FBDD1A2286F3}" destId="{61760099-ACDC-4B69-9419-8F7D689D1034}" srcOrd="18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88A7D-29C0-4B88-AC5A-6DC42EBD44ED}">
      <dsp:nvSpPr>
        <dsp:cNvPr id="0" name=""/>
        <dsp:cNvSpPr/>
      </dsp:nvSpPr>
      <dsp:spPr>
        <a:xfrm>
          <a:off x="3011245" y="1961168"/>
          <a:ext cx="2834493" cy="29088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Arial" panose="020B0604020202020204" pitchFamily="34" charset="0"/>
              <a:cs typeface="Arial" panose="020B0604020202020204" pitchFamily="34" charset="0"/>
            </a:rPr>
            <a:t>Формы работы с родителями</a:t>
          </a:r>
          <a:endParaRPr lang="ru-RU" sz="2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26347" y="2387159"/>
        <a:ext cx="2004289" cy="2056866"/>
      </dsp:txXfrm>
    </dsp:sp>
    <dsp:sp modelId="{2FD7D016-66AD-4C81-AE11-CB294C39ED5F}">
      <dsp:nvSpPr>
        <dsp:cNvPr id="0" name=""/>
        <dsp:cNvSpPr/>
      </dsp:nvSpPr>
      <dsp:spPr>
        <a:xfrm rot="16200000">
          <a:off x="4166423" y="1684777"/>
          <a:ext cx="524136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24136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15388" y="1685996"/>
        <a:ext cx="26206" cy="26206"/>
      </dsp:txXfrm>
    </dsp:sp>
    <dsp:sp modelId="{4F0FFBC2-959F-4CFB-BA52-B685F6B91138}">
      <dsp:nvSpPr>
        <dsp:cNvPr id="0" name=""/>
        <dsp:cNvSpPr/>
      </dsp:nvSpPr>
      <dsp:spPr>
        <a:xfrm>
          <a:off x="3672408" y="27467"/>
          <a:ext cx="1512166" cy="14095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Презентации</a:t>
          </a:r>
          <a:endParaRPr lang="ru-RU" sz="1400" kern="1200" dirty="0"/>
        </a:p>
      </dsp:txBody>
      <dsp:txXfrm>
        <a:off x="3893860" y="233893"/>
        <a:ext cx="1069262" cy="996712"/>
      </dsp:txXfrm>
    </dsp:sp>
    <dsp:sp modelId="{889414A4-DDC0-4B95-92ED-6534EBE3AA40}">
      <dsp:nvSpPr>
        <dsp:cNvPr id="0" name=""/>
        <dsp:cNvSpPr/>
      </dsp:nvSpPr>
      <dsp:spPr>
        <a:xfrm rot="18600000">
          <a:off x="5260630" y="2100468"/>
          <a:ext cx="518725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18725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07025" y="2101823"/>
        <a:ext cx="25936" cy="25936"/>
      </dsp:txXfrm>
    </dsp:sp>
    <dsp:sp modelId="{B631150E-D850-4065-B3D2-0FC063FF2851}">
      <dsp:nvSpPr>
        <dsp:cNvPr id="0" name=""/>
        <dsp:cNvSpPr/>
      </dsp:nvSpPr>
      <dsp:spPr>
        <a:xfrm>
          <a:off x="5393852" y="655250"/>
          <a:ext cx="1518918" cy="14095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Круглые столы</a:t>
          </a:r>
          <a:endParaRPr lang="ru-RU" sz="1400" kern="1200" dirty="0"/>
        </a:p>
      </dsp:txBody>
      <dsp:txXfrm>
        <a:off x="5616292" y="861676"/>
        <a:ext cx="1074038" cy="996712"/>
      </dsp:txXfrm>
    </dsp:sp>
    <dsp:sp modelId="{C29C3483-711D-4D85-9627-EE12747A7900}">
      <dsp:nvSpPr>
        <dsp:cNvPr id="0" name=""/>
        <dsp:cNvSpPr/>
      </dsp:nvSpPr>
      <dsp:spPr>
        <a:xfrm rot="21000000">
          <a:off x="5821015" y="3106337"/>
          <a:ext cx="560234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60234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087126" y="3106655"/>
        <a:ext cx="28011" cy="28011"/>
      </dsp:txXfrm>
    </dsp:sp>
    <dsp:sp modelId="{FF8C3360-2FAF-4ADB-A207-D4A5AEA4EB1A}">
      <dsp:nvSpPr>
        <dsp:cNvPr id="0" name=""/>
        <dsp:cNvSpPr/>
      </dsp:nvSpPr>
      <dsp:spPr>
        <a:xfrm>
          <a:off x="6366286" y="2244852"/>
          <a:ext cx="1409564" cy="140956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Показ открытых занятий</a:t>
          </a:r>
          <a:endParaRPr lang="ru-RU" sz="1400" kern="1200" dirty="0"/>
        </a:p>
      </dsp:txBody>
      <dsp:txXfrm>
        <a:off x="6572712" y="2451278"/>
        <a:ext cx="996712" cy="996712"/>
      </dsp:txXfrm>
    </dsp:sp>
    <dsp:sp modelId="{50D95BFF-4A08-493D-A4D8-F63CDAECA42E}">
      <dsp:nvSpPr>
        <dsp:cNvPr id="0" name=""/>
        <dsp:cNvSpPr/>
      </dsp:nvSpPr>
      <dsp:spPr>
        <a:xfrm rot="1800000">
          <a:off x="5626684" y="4252477"/>
          <a:ext cx="552287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52287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89021" y="4252993"/>
        <a:ext cx="27614" cy="27614"/>
      </dsp:txXfrm>
    </dsp:sp>
    <dsp:sp modelId="{6C621138-6B64-425F-B756-F6ED5B3E46C7}">
      <dsp:nvSpPr>
        <dsp:cNvPr id="0" name=""/>
        <dsp:cNvSpPr/>
      </dsp:nvSpPr>
      <dsp:spPr>
        <a:xfrm>
          <a:off x="6047552" y="4052481"/>
          <a:ext cx="1409564" cy="140956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Наглядная информация</a:t>
          </a:r>
          <a:endParaRPr lang="ru-RU" sz="1400" kern="1200" dirty="0"/>
        </a:p>
      </dsp:txBody>
      <dsp:txXfrm>
        <a:off x="6253978" y="4258907"/>
        <a:ext cx="996712" cy="996712"/>
      </dsp:txXfrm>
    </dsp:sp>
    <dsp:sp modelId="{93365430-02E7-4CEB-A3CA-89E250C1D91E}">
      <dsp:nvSpPr>
        <dsp:cNvPr id="0" name=""/>
        <dsp:cNvSpPr/>
      </dsp:nvSpPr>
      <dsp:spPr>
        <a:xfrm rot="4200000">
          <a:off x="4752844" y="5008752"/>
          <a:ext cx="521447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21447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000531" y="5010039"/>
        <a:ext cx="26072" cy="26072"/>
      </dsp:txXfrm>
    </dsp:sp>
    <dsp:sp modelId="{488AA111-4675-4645-82E4-BFFA9C25A185}">
      <dsp:nvSpPr>
        <dsp:cNvPr id="0" name=""/>
        <dsp:cNvSpPr/>
      </dsp:nvSpPr>
      <dsp:spPr>
        <a:xfrm>
          <a:off x="4571820" y="5232327"/>
          <a:ext cx="1548857" cy="140956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Родительские собрания</a:t>
          </a:r>
          <a:endParaRPr lang="ru-RU" sz="1400" kern="1200" dirty="0"/>
        </a:p>
      </dsp:txBody>
      <dsp:txXfrm>
        <a:off x="4798645" y="5438753"/>
        <a:ext cx="1095207" cy="996712"/>
      </dsp:txXfrm>
    </dsp:sp>
    <dsp:sp modelId="{9FAE7B18-E5C8-4672-8656-D9AF5F5C5B0C}">
      <dsp:nvSpPr>
        <dsp:cNvPr id="0" name=""/>
        <dsp:cNvSpPr/>
      </dsp:nvSpPr>
      <dsp:spPr>
        <a:xfrm rot="6600000">
          <a:off x="3580302" y="5010425"/>
          <a:ext cx="525008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25008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829681" y="5011623"/>
        <a:ext cx="26250" cy="26250"/>
      </dsp:txXfrm>
    </dsp:sp>
    <dsp:sp modelId="{EAA28ACB-A72E-4754-ACD5-8380A5C637B9}">
      <dsp:nvSpPr>
        <dsp:cNvPr id="0" name=""/>
        <dsp:cNvSpPr/>
      </dsp:nvSpPr>
      <dsp:spPr>
        <a:xfrm>
          <a:off x="2772996" y="5232327"/>
          <a:ext cx="1475476" cy="14095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Беседы</a:t>
          </a:r>
          <a:endParaRPr lang="ru-RU" sz="1400" kern="1200" dirty="0"/>
        </a:p>
      </dsp:txBody>
      <dsp:txXfrm>
        <a:off x="2989074" y="5438753"/>
        <a:ext cx="1043320" cy="996712"/>
      </dsp:txXfrm>
    </dsp:sp>
    <dsp:sp modelId="{C62EFD06-77C9-4DFB-A21E-DB5BF70CA8D2}">
      <dsp:nvSpPr>
        <dsp:cNvPr id="0" name=""/>
        <dsp:cNvSpPr/>
      </dsp:nvSpPr>
      <dsp:spPr>
        <a:xfrm rot="9000000">
          <a:off x="2699832" y="4246631"/>
          <a:ext cx="528900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28900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951059" y="4247732"/>
        <a:ext cx="26445" cy="26445"/>
      </dsp:txXfrm>
    </dsp:sp>
    <dsp:sp modelId="{1DD200E7-6B8C-4CD3-B7E9-9850F4E36EAF}">
      <dsp:nvSpPr>
        <dsp:cNvPr id="0" name=""/>
        <dsp:cNvSpPr/>
      </dsp:nvSpPr>
      <dsp:spPr>
        <a:xfrm>
          <a:off x="1368151" y="4052481"/>
          <a:ext cx="1472995" cy="14095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 smtClean="0"/>
            <a:t>Консультации</a:t>
          </a:r>
        </a:p>
      </dsp:txBody>
      <dsp:txXfrm>
        <a:off x="1583866" y="4258907"/>
        <a:ext cx="1041565" cy="996712"/>
      </dsp:txXfrm>
    </dsp:sp>
    <dsp:sp modelId="{392EE8DB-5AC0-4D3B-9AED-1090AA68742C}">
      <dsp:nvSpPr>
        <dsp:cNvPr id="0" name=""/>
        <dsp:cNvSpPr/>
      </dsp:nvSpPr>
      <dsp:spPr>
        <a:xfrm rot="11400000">
          <a:off x="2475734" y="3106337"/>
          <a:ext cx="560234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60234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2741845" y="3106655"/>
        <a:ext cx="28011" cy="28011"/>
      </dsp:txXfrm>
    </dsp:sp>
    <dsp:sp modelId="{9F0DDFBF-1CB4-471C-85CE-9BB6B2822252}">
      <dsp:nvSpPr>
        <dsp:cNvPr id="0" name=""/>
        <dsp:cNvSpPr/>
      </dsp:nvSpPr>
      <dsp:spPr>
        <a:xfrm>
          <a:off x="1081132" y="2244852"/>
          <a:ext cx="1409564" cy="140956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Дни открытых дверей</a:t>
          </a:r>
          <a:endParaRPr lang="ru-RU" sz="1400" kern="1200" dirty="0"/>
        </a:p>
      </dsp:txBody>
      <dsp:txXfrm>
        <a:off x="1287558" y="2451278"/>
        <a:ext cx="996712" cy="996712"/>
      </dsp:txXfrm>
    </dsp:sp>
    <dsp:sp modelId="{70F20383-4920-4966-91E5-729FBE942AE0}">
      <dsp:nvSpPr>
        <dsp:cNvPr id="0" name=""/>
        <dsp:cNvSpPr/>
      </dsp:nvSpPr>
      <dsp:spPr>
        <a:xfrm rot="13800000">
          <a:off x="3060277" y="2092378"/>
          <a:ext cx="539848" cy="28646"/>
        </a:xfrm>
        <a:custGeom>
          <a:avLst/>
          <a:gdLst/>
          <a:ahLst/>
          <a:cxnLst/>
          <a:rect l="0" t="0" r="0" b="0"/>
          <a:pathLst>
            <a:path>
              <a:moveTo>
                <a:pt x="0" y="14323"/>
              </a:moveTo>
              <a:lnTo>
                <a:pt x="539848" y="1432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316705" y="2093205"/>
        <a:ext cx="26992" cy="26992"/>
      </dsp:txXfrm>
    </dsp:sp>
    <dsp:sp modelId="{61760099-ACDC-4B69-9419-8F7D689D1034}">
      <dsp:nvSpPr>
        <dsp:cNvPr id="0" name=""/>
        <dsp:cNvSpPr/>
      </dsp:nvSpPr>
      <dsp:spPr>
        <a:xfrm>
          <a:off x="1998890" y="655250"/>
          <a:ext cx="1409564" cy="140956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Совместные праздники и досуги</a:t>
          </a:r>
          <a:endParaRPr lang="ru-RU" sz="1400" kern="1200" dirty="0"/>
        </a:p>
      </dsp:txBody>
      <dsp:txXfrm>
        <a:off x="2205316" y="861676"/>
        <a:ext cx="996712" cy="996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E7D2A-076E-4ABF-A5B6-56E3D032A904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96B72-36DF-4632-A7BB-E7188C33C2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0025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819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7696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209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4240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3260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3470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5424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1874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7020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282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876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8411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6560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4837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8991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8626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684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58017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42232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58528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03216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95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5216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57419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8684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1354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2068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8199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12837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25338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1371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0894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696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08916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97521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72299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10569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14881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461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70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443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647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732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018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BD8F2-3D42-40FA-800C-628CC43979E6}" type="datetimeFigureOut">
              <a:rPr lang="ru-RU" smtClean="0"/>
              <a:pPr/>
              <a:t>01.03.2022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F3986-4EBC-4916-B02E-F14B632C34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14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268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505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411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е 3"/>
          <p:cNvSpPr txBox="1"/>
          <p:nvPr/>
        </p:nvSpPr>
        <p:spPr>
          <a:xfrm>
            <a:off x="697416" y="4221088"/>
            <a:ext cx="8127355" cy="1631216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solidFill>
                  <a:srgbClr val="002060"/>
                </a:solidFill>
                <a:latin typeface="Monotype Corsiva" pitchFamily="66" charset="0"/>
              </a:rPr>
              <a:t>Воспитателя</a:t>
            </a:r>
            <a:r>
              <a:rPr lang="ru-RU" sz="3600" b="1" i="1" dirty="0">
                <a:solidFill>
                  <a:srgbClr val="002060"/>
                </a:solidFill>
                <a:latin typeface="Monotype Corsiva" pitchFamily="66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err="1" smtClean="0">
                <a:solidFill>
                  <a:srgbClr val="002060"/>
                </a:solidFill>
                <a:latin typeface="Verdana" pitchFamily="34" charset="0"/>
              </a:rPr>
              <a:t>Гириевой</a:t>
            </a:r>
            <a:r>
              <a:rPr lang="ru-RU" sz="32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Verdana" pitchFamily="34" charset="0"/>
              </a:rPr>
              <a:t>Асият</a:t>
            </a:r>
            <a:r>
              <a:rPr lang="ru-RU" sz="32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endParaRPr lang="ru-RU" sz="3200" b="1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err="1" smtClean="0">
                <a:solidFill>
                  <a:srgbClr val="002060"/>
                </a:solidFill>
                <a:latin typeface="Verdana" pitchFamily="34" charset="0"/>
              </a:rPr>
              <a:t>Шамсудиновны</a:t>
            </a:r>
            <a:endParaRPr lang="ru-RU" sz="3200" b="1" i="1" dirty="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3" name="Поле 2"/>
          <p:cNvSpPr txBox="1"/>
          <p:nvPr/>
        </p:nvSpPr>
        <p:spPr>
          <a:xfrm>
            <a:off x="1115616" y="3142592"/>
            <a:ext cx="7695491" cy="127361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7200" b="1" dirty="0">
                <a:ln w="24498" cap="flat" cmpd="dbl" algn="ctr">
                  <a:solidFill>
                    <a:srgbClr val="D02E29"/>
                  </a:solidFill>
                  <a:prstDash val="solid"/>
                  <a:miter lim="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okman Old Style" panose="02050604050505020204" pitchFamily="18" charset="0"/>
                <a:ea typeface="Batang" panose="02030600000101010101" pitchFamily="18" charset="-127"/>
                <a:cs typeface="Times New Roman"/>
              </a:rPr>
              <a:t>ПОРТФОЛИО</a:t>
            </a:r>
            <a:endParaRPr lang="ru-RU" sz="1100" dirty="0">
              <a:solidFill>
                <a:srgbClr val="FF0000"/>
              </a:solidFill>
              <a:effectLst/>
              <a:latin typeface="Bookman Old Style" panose="02050604050505020204" pitchFamily="18" charset="0"/>
              <a:ea typeface="Batang" panose="02030600000101010101" pitchFamily="18" charset="-127"/>
              <a:cs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1209" y="44624"/>
            <a:ext cx="8343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«Детский сад №1  Веденского муниципального района»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57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6390456" cy="6046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«Почему я работаю в детском саду?»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на смену иду, обо всем забывая,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головой окунусь в мир, где нет мне покоя.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Знаю, ждут, налетят, едва с ног не сбивая,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в глазах столько счастья! Где возможно такое?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учу их и с ними учусь каждый день.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страну знаний хотим открыть вместе двери.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ложится на лица сомнения тень.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мне верят они, кто еще так поверит?!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Уверена, я не напрасно тружусь,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Зовусь «воспитатель» и этим горжусь!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Наверное – это вот и есть ответ –</a:t>
            </a:r>
            <a:b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Ценнее нашего труда на свете нет!»</a:t>
            </a:r>
          </a:p>
        </p:txBody>
      </p:sp>
    </p:spTree>
    <p:extLst>
      <p:ext uri="{BB962C8B-B14F-4D97-AF65-F5344CB8AC3E}">
        <p14:creationId xmlns="" xmlns:p14="http://schemas.microsoft.com/office/powerpoint/2010/main" val="269685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е 9"/>
          <p:cNvSpPr txBox="1"/>
          <p:nvPr/>
        </p:nvSpPr>
        <p:spPr>
          <a:xfrm>
            <a:off x="180123" y="1772816"/>
            <a:ext cx="8767244" cy="4968552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err="1" smtClean="0">
                <a:solidFill>
                  <a:srgbClr val="FF0000"/>
                </a:solidFill>
              </a:rPr>
              <a:t>Гириева</a:t>
            </a:r>
            <a:r>
              <a:rPr lang="ru-RU" sz="3600" b="1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 Асият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Шамсудиновна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sz="2000" dirty="0" smtClean="0"/>
              <a:t>        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Дата рождения: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22.04.1986г.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среднее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 Грозненский педагогический колледж. 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     Преподавание в начальных 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классах.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Место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Детский сад №1  Веденского муниципального района»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Занимаемая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должность: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воспитатель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Стаж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работы: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                                  а) общий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-5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лет; 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                                  б) в данном учреждении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-5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                                  в) в занимаемой должности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2000" i="1" dirty="0"/>
              <a:t>.</a:t>
            </a:r>
          </a:p>
          <a:p>
            <a:r>
              <a:rPr lang="ru-RU" sz="2000" i="1" dirty="0"/>
              <a:t>    </a:t>
            </a:r>
          </a:p>
          <a:p>
            <a:r>
              <a:rPr lang="ru-RU" sz="2000" b="1" i="1" dirty="0" smtClean="0"/>
              <a:t>          </a:t>
            </a:r>
            <a:endParaRPr lang="ru-RU" sz="2000" i="1" dirty="0" smtClean="0"/>
          </a:p>
          <a:p>
            <a:r>
              <a:rPr lang="ru-RU" sz="2000" dirty="0"/>
              <a:t> </a:t>
            </a:r>
            <a:r>
              <a:rPr lang="ru-RU" sz="2000" dirty="0" smtClean="0"/>
              <a:t>         </a:t>
            </a:r>
            <a:endParaRPr lang="ru-RU" sz="20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44624"/>
            <a:ext cx="8229600" cy="78641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  <a:latin typeface="+mn-lt"/>
                <a:ea typeface="Times New Roman"/>
              </a:rPr>
              <a:t>Информационная карта</a:t>
            </a:r>
            <a:endParaRPr lang="ru-RU" sz="36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74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МОИ      КАЧЕСТВА  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lvl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>Ответственность</a:t>
            </a:r>
          </a:p>
          <a:p>
            <a:pPr lvl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> Отзывчивость</a:t>
            </a:r>
          </a:p>
          <a:p>
            <a:pPr lvl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> Находчивость</a:t>
            </a:r>
          </a:p>
          <a:p>
            <a:pPr lvl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>Самокритичность</a:t>
            </a:r>
          </a:p>
          <a:p>
            <a:pPr lvl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> Целеустремлённость</a:t>
            </a:r>
          </a:p>
          <a:p>
            <a:pPr lvl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> Исполнительность</a:t>
            </a:r>
          </a:p>
          <a:p>
            <a:pPr lvl="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rgbClr val="00B050"/>
                </a:solidFill>
                <a:latin typeface="Monotype Corsiva" pitchFamily="66" charset="0"/>
              </a:rPr>
              <a:t> Умение ладить с людьми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4624"/>
            <a:ext cx="8229600" cy="78641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FF0000"/>
                </a:solidFill>
                <a:latin typeface="+mn-lt"/>
                <a:ea typeface="Times New Roman"/>
                <a:cs typeface="Arial" panose="020B0604020202020204" pitchFamily="34" charset="0"/>
              </a:rPr>
              <a:t>Данные о повышение квалификации</a:t>
            </a:r>
            <a:endParaRPr lang="ru-RU" sz="3600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37286718"/>
              </p:ext>
            </p:extLst>
          </p:nvPr>
        </p:nvGraphicFramePr>
        <p:xfrm>
          <a:off x="179512" y="2241740"/>
          <a:ext cx="8856983" cy="33612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4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0243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Дата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прохождения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курсов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Тема курсов            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№ документа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Копия</a:t>
                      </a: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46812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Январь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>
                        <a:defRPr/>
                      </a:pP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2022г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«Педагогика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 методика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дошкольного образования 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условиях реализации ФГОС ДО»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Свидетельство № 4379572061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12976"/>
            <a:ext cx="2844000" cy="2076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066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07504" y="-27384"/>
            <a:ext cx="8229600" cy="720080"/>
          </a:xfrm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  <a:latin typeface="+mn-lt"/>
              </a:rPr>
              <a:t>Поощрения и </a:t>
            </a:r>
            <a:r>
              <a:rPr lang="ru-RU" sz="3600" b="1" dirty="0" smtClean="0">
                <a:solidFill>
                  <a:srgbClr val="FF0000"/>
                </a:solidFill>
                <a:latin typeface="+mn-lt"/>
              </a:rPr>
              <a:t>награды</a:t>
            </a:r>
            <a:endParaRPr lang="ru-RU" sz="36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94249541"/>
              </p:ext>
            </p:extLst>
          </p:nvPr>
        </p:nvGraphicFramePr>
        <p:xfrm>
          <a:off x="0" y="1988840"/>
          <a:ext cx="9099500" cy="468782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8275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19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3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effectLst/>
                        </a:rPr>
                        <a:t>Год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solidFill>
                            <a:srgbClr val="FF0000"/>
                          </a:solidFill>
                          <a:effectLst/>
                        </a:rPr>
                        <a:t>Наименование  </a:t>
                      </a:r>
                      <a:r>
                        <a:rPr lang="ru-RU" sz="2400" i="1" dirty="0">
                          <a:solidFill>
                            <a:srgbClr val="FF0000"/>
                          </a:solidFill>
                          <a:effectLst/>
                        </a:rPr>
                        <a:t>награды</a:t>
                      </a:r>
                      <a:endParaRPr lang="ru-RU" sz="2400" i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2019г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20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Грамота администрации  МБДОУ </a:t>
                      </a:r>
                      <a:r>
                        <a:rPr lang="ru-RU" sz="2000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Детский сад №1 Веденского муниципального района  «За  плодотворный труд в деле воспитания  детей дошкольного возраста и добросовестное отношение к своим обязанностям».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2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2020г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Грамота администрации  МБДОУ</a:t>
                      </a:r>
                      <a:r>
                        <a:rPr lang="ru-RU" sz="2000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Детский сад №1 Веденского муниципального района «За  активное участие  в жизни детского сада, плодотворный труд в деле воспитания  детей дошкольного возраста и добросовестное отношение к своим обязанностям».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47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2021г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Грамота  администрации</a:t>
                      </a:r>
                      <a:r>
                        <a:rPr lang="ru-RU" sz="20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«МУ  УДУ  Веденского муниципального района»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«За  добросовестное отношение к своим  должностным обязанностям и активное участие в жизни детского сада».</a:t>
                      </a:r>
                      <a:endParaRPr lang="ru-RU" sz="2000" kern="1200" baseline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aseline="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692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900" dirty="0">
              <a:ea typeface="Calibri"/>
              <a:cs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40127699"/>
              </p:ext>
            </p:extLst>
          </p:nvPr>
        </p:nvGraphicFramePr>
        <p:xfrm>
          <a:off x="107504" y="1233428"/>
          <a:ext cx="8928992" cy="336494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13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901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007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89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Годы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470" marR="53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Тема </a:t>
                      </a: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для 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изучения</a:t>
                      </a:r>
                      <a:endParaRPr lang="ru-RU" sz="18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3470" marR="53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Форма </a:t>
                      </a: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отчета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470" marR="5347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5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2017-2020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470" marR="53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Познавательно-исследовательская </a:t>
                      </a: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деятельность 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детей</a:t>
                      </a:r>
                      <a:endParaRPr lang="ru-RU" sz="18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53470" marR="53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- Презентация </a:t>
                      </a:r>
                      <a:r>
                        <a:rPr lang="ru-RU" sz="1800" dirty="0" smtClean="0"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для воспитателей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 Выступление 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на педагогическом совете.</a:t>
                      </a:r>
                    </a:p>
                  </a:txBody>
                  <a:tcPr marL="53470" marR="5347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54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2020-2023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470" marR="5347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Театрализованная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деятельности как средство развития речи 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детей дошкольного возраста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470" marR="5347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 Показ занятия,  мастер-класса</a:t>
                      </a:r>
                      <a:endParaRPr lang="ru-RU" sz="1800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- Выступление </a:t>
                      </a:r>
                      <a:r>
                        <a:rPr lang="ru-RU" sz="18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на семинаре</a:t>
                      </a:r>
                      <a:endParaRPr lang="ru-RU" sz="1800" dirty="0" smtClean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8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3470" marR="5347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67544" y="310098"/>
            <a:ext cx="7920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Calibri" pitchFamily="34" charset="0"/>
              </a:rPr>
              <a:t>Сведения о самообразовании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35691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283"/>
    </mc:Choice>
    <mc:Fallback>
      <p:transition spd="slow" advTm="228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Схема 19"/>
          <p:cNvGraphicFramePr/>
          <p:nvPr>
            <p:extLst>
              <p:ext uri="{D42A27DB-BD31-4B8C-83A1-F6EECF244321}">
                <p14:modId xmlns="" xmlns:p14="http://schemas.microsoft.com/office/powerpoint/2010/main" val="1284936337"/>
              </p:ext>
            </p:extLst>
          </p:nvPr>
        </p:nvGraphicFramePr>
        <p:xfrm>
          <a:off x="107504" y="116632"/>
          <a:ext cx="8856984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357950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283"/>
    </mc:Choice>
    <mc:Fallback>
      <p:transition spd="slow" advTm="228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>
        <a:scene3d>
          <a:camera prst="orthographicFront">
            <a:rot lat="0" lon="0" rev="0"/>
          </a:camera>
          <a:lightRig rig="contrasting" dir="t">
            <a:rot lat="0" lon="0" rev="4500000"/>
          </a:lightRig>
        </a:scene3d>
        <a:sp3d contourW="6350" prstMaterial="metal">
          <a:bevelT w="127000" h="31750" prst="relaxedInset"/>
          <a:contourClr>
            <a:schemeClr val="accent1">
              <a:shade val="75000"/>
            </a:schemeClr>
          </a:contourClr>
        </a:sp3d>
      </a:bodyPr>
      <a:lstStyle>
        <a:defPPr algn="ctr">
          <a:defRPr b="1" cap="all" dirty="0" smtClean="0">
            <a:ln w="0">
              <a:solidFill>
                <a:schemeClr val="tx1"/>
              </a:solidFill>
            </a:ln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defRPr>
        </a:defPPr>
      </a:lstStyle>
      <a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288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Тема Office</vt:lpstr>
      <vt:lpstr>Шаблон 2</vt:lpstr>
      <vt:lpstr>1_Шаблон 2</vt:lpstr>
      <vt:lpstr>2_Шаблон 2</vt:lpstr>
      <vt:lpstr>Слайд 1</vt:lpstr>
      <vt:lpstr>Слайд 2</vt:lpstr>
      <vt:lpstr>Слайд 3</vt:lpstr>
      <vt:lpstr>МОИ      КАЧЕСТВА  </vt:lpstr>
      <vt:lpstr>Слайд 5</vt:lpstr>
      <vt:lpstr>Поощрения и награды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G</cp:lastModifiedBy>
  <cp:revision>181</cp:revision>
  <cp:lastPrinted>2014-01-12T15:07:22Z</cp:lastPrinted>
  <dcterms:created xsi:type="dcterms:W3CDTF">2013-01-31T10:08:31Z</dcterms:created>
  <dcterms:modified xsi:type="dcterms:W3CDTF">2022-03-01T03:50:45Z</dcterms:modified>
</cp:coreProperties>
</file>